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7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7"/>
    <p:restoredTop sz="94674"/>
  </p:normalViewPr>
  <p:slideViewPr>
    <p:cSldViewPr snapToGrid="0" snapToObjects="1">
      <p:cViewPr>
        <p:scale>
          <a:sx n="150" d="100"/>
          <a:sy n="150" d="100"/>
        </p:scale>
        <p:origin x="9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451"/>
            <a:ext cx="5829300" cy="344930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3778"/>
            <a:ext cx="5143500" cy="239204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0157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6078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70019"/>
            <a:ext cx="5915025" cy="4121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30289"/>
            <a:ext cx="5915025" cy="216728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80297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436"/>
            <a:ext cx="2914650" cy="628627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436"/>
            <a:ext cx="2914650" cy="628627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3064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90"/>
            <a:ext cx="5915025" cy="191500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736"/>
            <a:ext cx="2901255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9022"/>
            <a:ext cx="2901255" cy="532303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736"/>
            <a:ext cx="2915543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9022"/>
            <a:ext cx="2915543" cy="532303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477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218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5972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511"/>
            <a:ext cx="3471863" cy="70408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8520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511"/>
            <a:ext cx="3471863" cy="704080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241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8749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87"/>
            <a:ext cx="1478756" cy="8396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87"/>
            <a:ext cx="4350544" cy="8396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41400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90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6"/>
            <a:ext cx="5915025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4F82-E587-E74C-BCDA-5DD471D025B3}" type="datetimeFigureOut">
              <a:rPr kumimoji="1" lang="ko-Kore-KR" altLang="en-US" smtClean="0"/>
              <a:t>2020. 6. 24.</a:t>
            </a:fld>
            <a:endParaRPr kumimoji="1" lang="ko-Kore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9"/>
            <a:ext cx="2314575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53E57-DDC4-474C-B756-D5EE06B71EA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1537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 descr="텍스트를 입력하세요.&#10;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36564E9-C0E7-7249-9F8A-38AD49DF7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89000" y="194734"/>
            <a:ext cx="1930400" cy="261610"/>
          </a:xfrm>
          <a:prstGeom prst="rect">
            <a:avLst/>
          </a:prstGeom>
          <a:noFill/>
          <a:ln w="6350">
            <a:solidFill>
              <a:sysClr val="windowText" lastClr="000000">
                <a:alpha val="45000"/>
              </a:sysClr>
            </a:solidFill>
            <a:prstDash val="sysDot"/>
          </a:ln>
        </p:spPr>
        <p:txBody>
          <a:bodyPr wrap="squar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ore-KR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텍스트를</a:t>
            </a:r>
            <a:r>
              <a:rPr kumimoji="1" lang="ko-KR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 입력하세요</a:t>
            </a:r>
            <a:r>
              <a:rPr kumimoji="1" lang="en-US" altLang="ko-KR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.</a:t>
            </a:r>
            <a:endParaRPr kumimoji="1" lang="ko-Kore-KR" alt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</p:txBody>
      </p:sp>
      <p:sp>
        <p:nvSpPr>
          <p:cNvPr id="9" name="TextBox 8" descr="텍스트를 입력하세요.&#10;">
            <a:extLst>
              <a:ext uri="{FF2B5EF4-FFF2-40B4-BE49-F238E27FC236}">
                <a16:creationId xmlns:a16="http://schemas.microsoft.com/office/drawing/2014/main" id="{146D70F6-699A-5A44-B4C9-3E260E87A8E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666066" y="194734"/>
            <a:ext cx="2556933" cy="261610"/>
          </a:xfrm>
          <a:prstGeom prst="rect">
            <a:avLst/>
          </a:prstGeom>
          <a:noFill/>
          <a:ln w="6350">
            <a:solidFill>
              <a:schemeClr val="tx1">
                <a:alpha val="45000"/>
              </a:schemeClr>
            </a:solidFill>
            <a:prstDash val="sysDot"/>
          </a:ln>
        </p:spPr>
        <p:txBody>
          <a:bodyPr wrap="square" rtlCol="0">
            <a:noAutofit/>
          </a:bodyPr>
          <a:lstStyle/>
          <a:p>
            <a:r>
              <a:rPr kumimoji="1" lang="ko-Kore-KR" altLang="en-US" sz="1100" dirty="0"/>
              <a:t>텍스트를</a:t>
            </a:r>
            <a:r>
              <a:rPr kumimoji="1" lang="ko-KR" altLang="en-US" sz="1100" dirty="0"/>
              <a:t> 입력하세요</a:t>
            </a:r>
            <a:r>
              <a:rPr kumimoji="1" lang="en-US" altLang="ko-KR" sz="1100" dirty="0"/>
              <a:t>.</a:t>
            </a:r>
            <a:endParaRPr kumimoji="1" lang="ko-Kore-KR" altLang="en-US" sz="1100" dirty="0"/>
          </a:p>
        </p:txBody>
      </p:sp>
      <p:sp>
        <p:nvSpPr>
          <p:cNvPr id="10" name="TextBox 9" descr="텍스트를 입력하세요.&#10;">
            <a:extLst>
              <a:ext uri="{FF2B5EF4-FFF2-40B4-BE49-F238E27FC236}">
                <a16:creationId xmlns:a16="http://schemas.microsoft.com/office/drawing/2014/main" id="{9791AAB9-D287-C74B-A953-0D177B187CC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45597" y="6825599"/>
            <a:ext cx="6129867" cy="2428467"/>
          </a:xfrm>
          <a:prstGeom prst="rect">
            <a:avLst/>
          </a:prstGeom>
          <a:noFill/>
          <a:ln w="6350">
            <a:solidFill>
              <a:schemeClr val="tx1">
                <a:alpha val="45000"/>
              </a:schemeClr>
            </a:solidFill>
            <a:prstDash val="sysDot"/>
          </a:ln>
        </p:spPr>
        <p:txBody>
          <a:bodyPr wrap="square" rtlCol="0">
            <a:noAutofit/>
          </a:bodyPr>
          <a:lstStyle/>
          <a:p>
            <a:r>
              <a:rPr kumimoji="1" lang="ko-Kore-KR" altLang="en-US" sz="1050" dirty="0"/>
              <a:t>텍스트를</a:t>
            </a:r>
            <a:r>
              <a:rPr kumimoji="1" lang="ko-KR" altLang="en-US" sz="1050" dirty="0"/>
              <a:t> 입력하세요</a:t>
            </a:r>
            <a:r>
              <a:rPr kumimoji="1" lang="en-US" altLang="ko-KR" sz="1050" dirty="0"/>
              <a:t>.</a:t>
            </a:r>
            <a:endParaRPr kumimoji="1" lang="ko-Kore-KR" altLang="en-US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E82AE0-4FC1-EE48-99FE-F8FFF1C2865F}"/>
              </a:ext>
            </a:extLst>
          </p:cNvPr>
          <p:cNvSpPr txBox="1"/>
          <p:nvPr/>
        </p:nvSpPr>
        <p:spPr>
          <a:xfrm>
            <a:off x="3225800" y="186267"/>
            <a:ext cx="184731" cy="369332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602234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6350">
          <a:solidFill>
            <a:schemeClr val="tx1">
              <a:alpha val="45000"/>
            </a:schemeClr>
          </a:solidFill>
          <a:prstDash val="sysDot"/>
        </a:ln>
      </a:spPr>
      <a:bodyPr wrap="square" rtlCol="0">
        <a:noAutofit/>
      </a:bodyPr>
      <a:lstStyle>
        <a:defPPr algn="l">
          <a:defRPr kumimoji="1" sz="1100" dirty="0">
            <a:noFill/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9</Words>
  <Application>Microsoft Macintosh PowerPoint</Application>
  <PresentationFormat>사용자 지정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한 창석</dc:creator>
  <cp:lastModifiedBy>한 창석</cp:lastModifiedBy>
  <cp:revision>6</cp:revision>
  <dcterms:created xsi:type="dcterms:W3CDTF">2020-06-24T03:13:44Z</dcterms:created>
  <dcterms:modified xsi:type="dcterms:W3CDTF">2020-06-24T06:50:12Z</dcterms:modified>
</cp:coreProperties>
</file>